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5" r:id="rId3"/>
    <p:sldId id="276" r:id="rId4"/>
    <p:sldId id="277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4" r:id="rId20"/>
    <p:sldId id="271" r:id="rId21"/>
    <p:sldId id="272" r:id="rId22"/>
    <p:sldId id="273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258" autoAdjust="0"/>
  </p:normalViewPr>
  <p:slideViewPr>
    <p:cSldViewPr>
      <p:cViewPr varScale="1">
        <p:scale>
          <a:sx n="62" d="100"/>
          <a:sy n="62" d="100"/>
        </p:scale>
        <p:origin x="-159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630CE-7B29-4535-AD28-59DD70A1C32B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E89DF-8286-4268-BE27-70EC532CD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40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To</a:t>
            </a:r>
            <a:r>
              <a:rPr lang="en-US" baseline="0" dirty="0" smtClean="0"/>
              <a:t> </a:t>
            </a:r>
            <a:r>
              <a:rPr lang="en-US" baseline="0" dirty="0" smtClean="0"/>
              <a:t>help user to </a:t>
            </a:r>
            <a:r>
              <a:rPr lang="en-US" baseline="0" dirty="0" smtClean="0"/>
              <a:t>understand the </a:t>
            </a:r>
            <a:r>
              <a:rPr lang="en-US" baseline="0" dirty="0" smtClean="0"/>
              <a:t>system and how will it benefit them</a:t>
            </a:r>
          </a:p>
          <a:p>
            <a:r>
              <a:rPr lang="en-US" dirty="0" smtClean="0"/>
              <a:t>Purpose </a:t>
            </a:r>
            <a:r>
              <a:rPr lang="en-US" dirty="0" smtClean="0"/>
              <a:t>– Direct a user to his</a:t>
            </a:r>
            <a:r>
              <a:rPr lang="en-US" baseline="0" dirty="0" smtClean="0"/>
              <a:t> desired and needed page\link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User – New Customer, Registered Customer, New Blogger, Registered Blogger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Make a registered user login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Make a registered blogger login and direct to his dashboard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Option for a blogger to register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Option for a user to search a blogger as per his requirement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Option for a new user to login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Other Functionalities –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Knowledge on us, our system, it’s benefits and how it works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Creating trust by showing previous work, clients, and reviews.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Attract and Pull by explaining the need of the blogger and it can really help his organization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Pulling bloggers to register by explaining them how they will get contracts and earn money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10 + Tailor items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Search Result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New Blogger Registration</a:t>
            </a:r>
          </a:p>
          <a:p>
            <a:pPr marL="0" indent="0">
              <a:buNone/>
            </a:pPr>
            <a:r>
              <a:rPr lang="en-US" baseline="0" dirty="0" smtClean="0"/>
              <a:t>5. Why it Helps – page will explain user advantages of blogging, other social media platforms and what will he gain from us</a:t>
            </a:r>
          </a:p>
          <a:p>
            <a:pPr marL="0" indent="0">
              <a:buNone/>
            </a:pPr>
            <a:r>
              <a:rPr lang="en-US" baseline="0" dirty="0" smtClean="0"/>
              <a:t>6. How it works – Explaining whole system through infographics </a:t>
            </a:r>
          </a:p>
          <a:p>
            <a:pPr marL="0" indent="0">
              <a:buNone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smtClean="0"/>
              <a:t>Others – Works/Clients, About Us, Reviews, Tailor items</a:t>
            </a:r>
          </a:p>
          <a:p>
            <a:pPr marL="0" indent="0">
              <a:buNone/>
            </a:pPr>
            <a:r>
              <a:rPr lang="en-US" baseline="0" dirty="0" smtClean="0"/>
              <a:t>Repeat – As a Blogger – Blogger Registration, Why I need Blogger, tailor items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1</a:t>
            </a:r>
          </a:p>
          <a:p>
            <a:r>
              <a:rPr lang="en-US" baseline="0" dirty="0" smtClean="0"/>
              <a:t>Pop Ups – User Login</a:t>
            </a:r>
          </a:p>
          <a:p>
            <a:r>
              <a:rPr lang="en-US" baseline="0" dirty="0" smtClean="0"/>
              <a:t>Data Entry Variables – Location, Category, Budget, Tags</a:t>
            </a:r>
          </a:p>
          <a:p>
            <a:r>
              <a:rPr lang="en-US" baseline="0" dirty="0" smtClean="0"/>
              <a:t>Tabs\Section – 4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Work/Clients Horizontal scroll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Why I need a blogger Horizontal scroll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Reviews Horizontal scroll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As a Blogger Horizontal scroll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Differentiate user login and blogger login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</a:t>
            </a:r>
            <a:r>
              <a:rPr lang="en-US" baseline="0" dirty="0" smtClean="0"/>
              <a:t>blogger benefits </a:t>
            </a:r>
            <a:r>
              <a:rPr lang="en-US" baseline="0" dirty="0" smtClean="0"/>
              <a:t>is needed in homepage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to have a different system for a blogger to navigate, a different section altogether</a:t>
            </a:r>
          </a:p>
          <a:p>
            <a:pPr marL="0" indent="0">
              <a:buNone/>
            </a:pP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18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Assist</a:t>
            </a:r>
            <a:r>
              <a:rPr lang="en-US" baseline="0" dirty="0" smtClean="0"/>
              <a:t> blogger to pull and attract more customers </a:t>
            </a:r>
            <a:endParaRPr lang="en-US" dirty="0" smtClean="0"/>
          </a:p>
          <a:p>
            <a:r>
              <a:rPr lang="en-US" dirty="0" smtClean="0"/>
              <a:t>Purpose – Display</a:t>
            </a:r>
            <a:r>
              <a:rPr lang="en-US" baseline="0" dirty="0" smtClean="0"/>
              <a:t> blogger page that will be visible to customer</a:t>
            </a:r>
            <a:endParaRPr lang="en-US" dirty="0" smtClean="0"/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Display blogger home page and details visible to customer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10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4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3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 Process payment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Completed payment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History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r>
              <a:rPr lang="en-US" dirty="0" smtClean="0"/>
              <a:t>1. Whether to provide edit option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8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Make blogger improve his performance and social power</a:t>
            </a:r>
          </a:p>
          <a:p>
            <a:r>
              <a:rPr lang="en-US" dirty="0" smtClean="0"/>
              <a:t>Purpose – Display</a:t>
            </a:r>
            <a:r>
              <a:rPr lang="en-US" baseline="0" dirty="0" smtClean="0"/>
              <a:t> blogger current performance, so that he can figure out areas of improvement</a:t>
            </a:r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Display current social power score, all rankings and followers, and customer reviews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10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6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Social Media Following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Reviews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3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Current Score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Social Media Following – All social media platforms respective following and ranking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Reviews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dirty="0" smtClean="0"/>
              <a:t>Power</a:t>
            </a:r>
            <a:r>
              <a:rPr lang="en-US" baseline="0" dirty="0" smtClean="0"/>
              <a:t> Score Algorithm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to add data as per timeline and graphs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76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Assist blogger to improve</a:t>
            </a:r>
            <a:r>
              <a:rPr lang="en-US" baseline="0" dirty="0" smtClean="0"/>
              <a:t> his visibility </a:t>
            </a:r>
            <a:endParaRPr lang="en-US" dirty="0" smtClean="0"/>
          </a:p>
          <a:p>
            <a:r>
              <a:rPr lang="en-US" dirty="0" smtClean="0"/>
              <a:t>Purpose – Display</a:t>
            </a:r>
            <a:r>
              <a:rPr lang="en-US" baseline="0" dirty="0" smtClean="0"/>
              <a:t> current search trends</a:t>
            </a:r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Display current top categories search and keyword search in blogger respective categories by customer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10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6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Top search keywords in categories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Top Trends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2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Top search keywords in categories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Top Trends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Order confirmation stats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More Options to add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1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Blogger</a:t>
            </a:r>
            <a:r>
              <a:rPr lang="en-US" baseline="0" dirty="0" smtClean="0"/>
              <a:t> to change or edit his details</a:t>
            </a:r>
            <a:endParaRPr lang="en-US" dirty="0" smtClean="0"/>
          </a:p>
          <a:p>
            <a:r>
              <a:rPr lang="en-US" dirty="0" smtClean="0"/>
              <a:t>Purpose – Option</a:t>
            </a:r>
            <a:r>
              <a:rPr lang="en-US" baseline="0" dirty="0" smtClean="0"/>
              <a:t> to edit any information of blogger</a:t>
            </a:r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Edit Blogger’s basic information and work details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Edit social media networks, Add new networks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Change Password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Edit Offer Details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13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Edit Offer Details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Add/Edit Social Media Networks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Change Password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6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Edit Basic Info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Edit Work Details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2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Basic Info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Work Details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Better Structure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Offer Edit be part of main screen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Adding </a:t>
            </a:r>
            <a:r>
              <a:rPr lang="en-US" baseline="0" dirty="0" err="1" smtClean="0"/>
              <a:t>sublisting</a:t>
            </a:r>
            <a:r>
              <a:rPr lang="en-US" baseline="0" dirty="0" smtClean="0"/>
              <a:t> in left menu under settings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Password Change Validation Process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46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Attract</a:t>
            </a:r>
            <a:r>
              <a:rPr lang="en-US" baseline="0" dirty="0" smtClean="0"/>
              <a:t> a new blogger and let registered blogger login</a:t>
            </a:r>
            <a:endParaRPr lang="en-US" dirty="0" smtClean="0"/>
          </a:p>
          <a:p>
            <a:r>
              <a:rPr lang="en-US" dirty="0" smtClean="0"/>
              <a:t>Purpose – Direct</a:t>
            </a:r>
            <a:r>
              <a:rPr lang="en-US" baseline="0" dirty="0" smtClean="0"/>
              <a:t> a blogger to either register if it is new or login to dashboard if registered</a:t>
            </a:r>
            <a:endParaRPr lang="en-US" dirty="0" smtClean="0"/>
          </a:p>
          <a:p>
            <a:r>
              <a:rPr lang="en-US" baseline="0" dirty="0" smtClean="0"/>
              <a:t>User – New Blogger, Registered Blogger, Misdirected user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Make a registered blogger login and direct to his dashboard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Register a blogger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Learning and Benefits to a blogger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7+ Tailor items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Registered Blogger Dashboard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New Blogger Detail entry</a:t>
            </a:r>
          </a:p>
          <a:p>
            <a:pPr marL="0" indent="0">
              <a:buNone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smtClean="0"/>
              <a:t>Others – Benefits, How it works</a:t>
            </a:r>
          </a:p>
          <a:p>
            <a:pPr marL="0" indent="0">
              <a:buNone/>
            </a:pPr>
            <a:r>
              <a:rPr lang="en-US" baseline="0" dirty="0" smtClean="0"/>
              <a:t>Repeat – Fb, twitter and </a:t>
            </a:r>
            <a:r>
              <a:rPr lang="en-US" baseline="0" dirty="0" err="1" smtClean="0"/>
              <a:t>insta</a:t>
            </a:r>
            <a:r>
              <a:rPr lang="en-US" baseline="0" dirty="0" smtClean="0"/>
              <a:t> login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0</a:t>
            </a:r>
          </a:p>
          <a:p>
            <a:r>
              <a:rPr lang="en-US" baseline="0" dirty="0" smtClean="0"/>
              <a:t>Pop Ups –NA</a:t>
            </a:r>
          </a:p>
          <a:p>
            <a:r>
              <a:rPr lang="en-US" baseline="0" dirty="0" smtClean="0"/>
              <a:t>Data Entry Variables – Registered User – User Name and Password. New User – Email Address</a:t>
            </a:r>
          </a:p>
          <a:p>
            <a:r>
              <a:rPr lang="en-US" baseline="0" dirty="0" smtClean="0"/>
              <a:t>Tabs\Section – 1</a:t>
            </a:r>
          </a:p>
          <a:p>
            <a:r>
              <a:rPr lang="en-US" baseline="0" dirty="0" smtClean="0"/>
              <a:t>How it works Horizontal scroll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the logo should direct back to Main Website page or this page should be main page for bloggers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56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Make a new blogger</a:t>
            </a:r>
            <a:r>
              <a:rPr lang="en-US" baseline="0" dirty="0" smtClean="0"/>
              <a:t> register</a:t>
            </a:r>
            <a:endParaRPr lang="en-US" dirty="0" smtClean="0"/>
          </a:p>
          <a:p>
            <a:r>
              <a:rPr lang="en-US" dirty="0" smtClean="0"/>
              <a:t>Purpose – Make</a:t>
            </a:r>
            <a:r>
              <a:rPr lang="en-US" baseline="0" dirty="0" smtClean="0"/>
              <a:t> the new blogger enter details</a:t>
            </a:r>
            <a:endParaRPr lang="en-US" dirty="0" smtClean="0"/>
          </a:p>
          <a:p>
            <a:r>
              <a:rPr lang="en-US" baseline="0" dirty="0" smtClean="0"/>
              <a:t>User – New Blogger,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Get all details required from blogger to show the customer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Get available social media of the blogger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Get a picture of the blogger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4. Validate all fields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5. Compare both</a:t>
            </a:r>
            <a:r>
              <a:rPr lang="en-US" baseline="0" dirty="0" smtClean="0"/>
              <a:t> the password fields and validate as per our guideline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6. Check if the blogger have a account in either </a:t>
            </a:r>
            <a:r>
              <a:rPr lang="en-US" baseline="0" dirty="0" err="1" smtClean="0"/>
              <a:t>Wordpress</a:t>
            </a:r>
            <a:r>
              <a:rPr lang="en-US" baseline="0" dirty="0" smtClean="0"/>
              <a:t> or Blogger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</a:t>
            </a:r>
          </a:p>
          <a:p>
            <a:r>
              <a:rPr lang="en-US" baseline="0" dirty="0" smtClean="0"/>
              <a:t>New Pages – </a:t>
            </a:r>
          </a:p>
          <a:p>
            <a:pPr marL="0" indent="0">
              <a:buNone/>
            </a:pPr>
            <a:r>
              <a:rPr lang="en-US" baseline="0" dirty="0" smtClean="0"/>
              <a:t>1. To the next page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1</a:t>
            </a:r>
          </a:p>
          <a:p>
            <a:r>
              <a:rPr lang="en-US" baseline="0" dirty="0" smtClean="0"/>
              <a:t>Pop Ups – Upload pic from system</a:t>
            </a:r>
          </a:p>
          <a:p>
            <a:r>
              <a:rPr lang="en-US" baseline="0" dirty="0" smtClean="0"/>
              <a:t>Data Entry Variables –</a:t>
            </a:r>
          </a:p>
          <a:p>
            <a:r>
              <a:rPr lang="en-US" baseline="0" dirty="0" smtClean="0"/>
              <a:t>Name, One Line Heading, Description, Contact Number, DOB, Categories, Tags, Password, Social Media ticks, Address 1, Address 2, City, State, Country</a:t>
            </a:r>
          </a:p>
          <a:p>
            <a:r>
              <a:rPr lang="en-US" baseline="0" dirty="0" smtClean="0"/>
              <a:t>Tabs\Section – 2</a:t>
            </a:r>
          </a:p>
          <a:p>
            <a:r>
              <a:rPr lang="en-US" baseline="0" dirty="0" smtClean="0"/>
              <a:t>1. Ticks for social media</a:t>
            </a:r>
          </a:p>
          <a:p>
            <a:r>
              <a:rPr lang="en-US" baseline="0" dirty="0" smtClean="0"/>
              <a:t>2. Vertical list for categories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Criteria for each field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Upload pic through social media platform, means upload option will come later</a:t>
            </a:r>
          </a:p>
          <a:p>
            <a:pPr marL="228600" indent="-228600">
              <a:buAutoNum type="arabicPeriod"/>
            </a:pPr>
            <a:r>
              <a:rPr lang="en-US" dirty="0" smtClean="0"/>
              <a:t>Whether to first ask</a:t>
            </a:r>
            <a:r>
              <a:rPr lang="en-US" baseline="0" dirty="0" smtClean="0"/>
              <a:t> social media details, auto fill required details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Where to inform the blogger that an account in </a:t>
            </a:r>
            <a:r>
              <a:rPr lang="en-US" baseline="0" dirty="0" err="1" smtClean="0"/>
              <a:t>wordpress</a:t>
            </a:r>
            <a:r>
              <a:rPr lang="en-US" baseline="0" dirty="0" smtClean="0"/>
              <a:t> and blogger is needed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97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–Social</a:t>
            </a:r>
            <a:r>
              <a:rPr lang="en-US" baseline="0" dirty="0" smtClean="0"/>
              <a:t> media credentials of bloggers</a:t>
            </a:r>
          </a:p>
          <a:p>
            <a:r>
              <a:rPr lang="en-US" dirty="0" smtClean="0"/>
              <a:t>Purpose – Get and connect with various social media</a:t>
            </a:r>
            <a:r>
              <a:rPr lang="en-US" baseline="0" dirty="0" smtClean="0"/>
              <a:t> accounts of the blogger</a:t>
            </a:r>
            <a:endParaRPr lang="en-US" dirty="0" smtClean="0"/>
          </a:p>
          <a:p>
            <a:r>
              <a:rPr lang="en-US" baseline="0" dirty="0" smtClean="0"/>
              <a:t>User – New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Validate blogger credentials for various social media platform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Connect to bloggers all social media accounts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2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err="1" smtClean="0"/>
              <a:t>Prev</a:t>
            </a:r>
            <a:r>
              <a:rPr lang="en-US" baseline="0" dirty="0" smtClean="0"/>
              <a:t>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Submit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Varies</a:t>
            </a:r>
          </a:p>
          <a:p>
            <a:r>
              <a:rPr lang="en-US" baseline="0" dirty="0" smtClean="0"/>
              <a:t>Pop Ups – Login for each platform</a:t>
            </a:r>
          </a:p>
          <a:p>
            <a:r>
              <a:rPr lang="en-US" baseline="0" dirty="0" smtClean="0"/>
              <a:t>Data Entry Variables –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0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to take URL as input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What to do if a blogger has a website which is not lined to either </a:t>
            </a:r>
            <a:r>
              <a:rPr lang="en-US" baseline="0" dirty="0" err="1" smtClean="0"/>
              <a:t>wordpress</a:t>
            </a:r>
            <a:r>
              <a:rPr lang="en-US" baseline="0" dirty="0" smtClean="0"/>
              <a:t> or blogger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5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</a:t>
            </a:r>
            <a:r>
              <a:rPr lang="en-US" baseline="0" dirty="0" smtClean="0"/>
              <a:t> Complete the registration</a:t>
            </a:r>
          </a:p>
          <a:p>
            <a:r>
              <a:rPr lang="en-US" dirty="0" smtClean="0"/>
              <a:t>Purpose – Confirm</a:t>
            </a:r>
            <a:r>
              <a:rPr lang="en-US" baseline="0" dirty="0" smtClean="0"/>
              <a:t> blogger’s registration by displaying it’s power score</a:t>
            </a:r>
            <a:endParaRPr lang="en-US" dirty="0" smtClean="0"/>
          </a:p>
          <a:p>
            <a:r>
              <a:rPr lang="en-US" baseline="0" dirty="0" smtClean="0"/>
              <a:t>User – New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Display power score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Dashboard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0</a:t>
            </a:r>
          </a:p>
          <a:p>
            <a:r>
              <a:rPr lang="en-US" baseline="0" dirty="0" smtClean="0"/>
              <a:t>Pop Ups –NA</a:t>
            </a:r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0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r>
              <a:rPr lang="en-US" dirty="0" smtClean="0"/>
              <a:t>1.</a:t>
            </a:r>
            <a:r>
              <a:rPr lang="en-US" baseline="0" dirty="0" smtClean="0"/>
              <a:t> Score Algorithm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296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Give all possible</a:t>
            </a:r>
            <a:r>
              <a:rPr lang="en-US" baseline="0" dirty="0" smtClean="0"/>
              <a:t> options to blogger</a:t>
            </a:r>
            <a:endParaRPr lang="en-US" dirty="0" smtClean="0"/>
          </a:p>
          <a:p>
            <a:r>
              <a:rPr lang="en-US" dirty="0" smtClean="0"/>
              <a:t>Purpose – Let blogger go to his desired page, or retrieve</a:t>
            </a:r>
            <a:r>
              <a:rPr lang="en-US" baseline="0" dirty="0" smtClean="0"/>
              <a:t> needed information</a:t>
            </a:r>
            <a:endParaRPr lang="en-US" dirty="0" smtClean="0"/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Show important information in home page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Give all possible option on menu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9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4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4 (All duplicate new page clicks)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Panel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Payment Panel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My Ranking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Trends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Where to add offer, under My Page, settings or a new option in menu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Design and structure of pop ups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29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List of</a:t>
            </a:r>
            <a:r>
              <a:rPr lang="en-US" baseline="0" dirty="0" smtClean="0"/>
              <a:t> all orders</a:t>
            </a:r>
            <a:endParaRPr lang="en-US" dirty="0" smtClean="0"/>
          </a:p>
          <a:p>
            <a:r>
              <a:rPr lang="en-US" dirty="0" smtClean="0"/>
              <a:t>Purpose – To</a:t>
            </a:r>
            <a:r>
              <a:rPr lang="en-US" baseline="0" dirty="0" smtClean="0"/>
              <a:t> go to any order blogger needs</a:t>
            </a:r>
            <a:endParaRPr lang="en-US" dirty="0" smtClean="0"/>
          </a:p>
          <a:p>
            <a:r>
              <a:rPr lang="en-US" baseline="0" dirty="0" smtClean="0"/>
              <a:t>User – Registered Blogger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List of all bloggers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Filter as per order status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11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Individual 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Back to Blogger home page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5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Status Filter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1</a:t>
            </a:r>
          </a:p>
          <a:p>
            <a:r>
              <a:rPr lang="en-US" baseline="0" dirty="0" smtClean="0"/>
              <a:t>1. List of orders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0" indent="0">
              <a:buNone/>
            </a:pPr>
            <a:r>
              <a:rPr lang="en-US" baseline="0" dirty="0" smtClean="0"/>
              <a:t>1. Whether to add search option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2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All</a:t>
            </a:r>
            <a:r>
              <a:rPr lang="en-US" baseline="0" dirty="0" smtClean="0"/>
              <a:t> details of an individual order</a:t>
            </a:r>
            <a:endParaRPr lang="en-US" dirty="0" smtClean="0"/>
          </a:p>
          <a:p>
            <a:r>
              <a:rPr lang="en-US" dirty="0" smtClean="0"/>
              <a:t>Purpose – Let blogger access all information for an order</a:t>
            </a:r>
          </a:p>
          <a:p>
            <a:r>
              <a:rPr lang="en-US" baseline="0" dirty="0" smtClean="0"/>
              <a:t>User – Registered Blogger with an order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Details like Order ID, status, Timeline, Category, Order Description, Customer pic, name, description.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Highlighted messages – Start with messages between customer and blogger that has been red flagged, regular messages if no red flag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Change of Order Status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Upload work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12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Upload Work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List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9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Status Change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Zoom of order Description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Zoom of highlighted messages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Zoom of customer description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Zoom of timeline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5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Pic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Description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Highlighted Messages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Customer Description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Timeline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Whether to add small payment status tab or it should be in timeline only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Display of amount 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49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 – All</a:t>
            </a:r>
            <a:r>
              <a:rPr lang="en-US" baseline="0" dirty="0" smtClean="0"/>
              <a:t> details on payments</a:t>
            </a:r>
          </a:p>
          <a:p>
            <a:r>
              <a:rPr lang="en-US" dirty="0" smtClean="0"/>
              <a:t>Purpose – Let blogger access all information for payment in process</a:t>
            </a:r>
            <a:r>
              <a:rPr lang="en-US" baseline="0" dirty="0" smtClean="0"/>
              <a:t> or received </a:t>
            </a:r>
            <a:endParaRPr lang="en-US" dirty="0" smtClean="0"/>
          </a:p>
          <a:p>
            <a:r>
              <a:rPr lang="en-US" baseline="0" dirty="0" smtClean="0"/>
              <a:t>User – Registered Blogger with an order</a:t>
            </a:r>
          </a:p>
          <a:p>
            <a:r>
              <a:rPr lang="en-US" baseline="0" dirty="0" smtClean="0"/>
              <a:t>Functions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Functionalities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Selection of time period for which payment information is required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Details on amount received and amount in process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List of order with payment details of each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Contact for any inquiry for payments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Order Updates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Notification center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aseline="0" dirty="0" smtClean="0"/>
              <a:t>Messenger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of clicks to new page – 11</a:t>
            </a:r>
          </a:p>
          <a:p>
            <a:r>
              <a:rPr lang="en-US" baseline="0" dirty="0" smtClean="0"/>
              <a:t>New Pages –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Click for Inquiry – Directs to help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Blogger Home page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All menu options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Number of Pop Up Clicks – 2</a:t>
            </a:r>
          </a:p>
          <a:p>
            <a:r>
              <a:rPr lang="en-US" baseline="0" dirty="0" smtClean="0"/>
              <a:t>Pop Ups –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Change of time period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History with payment status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Messenger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Notification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Chat Box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Data Entry Variables – NA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Tabs\Section – 3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In Process payment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Completed payment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Order History </a:t>
            </a:r>
          </a:p>
          <a:p>
            <a:pPr marL="0" indent="0">
              <a:buNone/>
            </a:pPr>
            <a:endParaRPr lang="en-US" baseline="0" dirty="0" smtClean="0"/>
          </a:p>
          <a:p>
            <a:r>
              <a:rPr lang="en-US" baseline="0" dirty="0" smtClean="0"/>
              <a:t>Things to Decide –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89DF-8286-4268-BE27-70EC532CD0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51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41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1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3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75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855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9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2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3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16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1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41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71A2D-A547-4077-BB0D-2C0D3A8F2EB6}" type="datetimeFigureOut">
              <a:rPr lang="en-US" smtClean="0"/>
              <a:t>10/26/2015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8C61F-7616-40F0-90DC-D3A40649B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30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Screen for </a:t>
            </a:r>
            <a:r>
              <a:rPr lang="en-US" dirty="0" err="1" smtClean="0"/>
              <a:t>MyBlogger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81600"/>
            <a:ext cx="6400800" cy="457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233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609600"/>
            <a:ext cx="6297745" cy="5398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7570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571500"/>
            <a:ext cx="66675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4589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 Register 2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55" y="1600201"/>
            <a:ext cx="4849945" cy="4157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5329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Blogger Registration</a:t>
            </a:r>
            <a:endParaRPr lang="en-US" sz="3200" dirty="0">
              <a:latin typeface="+mn-lt"/>
              <a:ea typeface="+mn-ea"/>
              <a:cs typeface="+mn-cs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57" y="1676400"/>
            <a:ext cx="5314950" cy="4555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8563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 Homepage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7800"/>
            <a:ext cx="647700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8685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Page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6248400" cy="442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0310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 Order Page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447800"/>
            <a:ext cx="6781800" cy="442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5210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Page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818" y="1465889"/>
            <a:ext cx="6477000" cy="4294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4024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Page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469570"/>
            <a:ext cx="6477000" cy="4816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0295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571500"/>
            <a:ext cx="66675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427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00200"/>
            <a:ext cx="845819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060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Ranking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1600200"/>
            <a:ext cx="6534150" cy="468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1608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Analytics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61456"/>
            <a:ext cx="6477000" cy="442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99350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Settings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76400"/>
            <a:ext cx="6400800" cy="4425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1022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Customer – The individual who searches for a blogger</a:t>
            </a:r>
          </a:p>
          <a:p>
            <a:r>
              <a:rPr lang="en-US" dirty="0" smtClean="0"/>
              <a:t>Blogger – Has a social media presence and will take a customer’s project.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614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Actors Of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Customer</a:t>
            </a:r>
          </a:p>
          <a:p>
            <a:pPr marL="0" indent="0">
              <a:buNone/>
            </a:pPr>
            <a:r>
              <a:rPr lang="en-US" dirty="0" smtClean="0"/>
              <a:t>Goals – To reach more people and promote their product/service</a:t>
            </a:r>
          </a:p>
          <a:p>
            <a:pPr marL="0" indent="0">
              <a:buNone/>
            </a:pPr>
            <a:r>
              <a:rPr lang="en-US" dirty="0" smtClean="0"/>
              <a:t>What he gains – List of all bloggers who can help in promotion</a:t>
            </a:r>
          </a:p>
          <a:p>
            <a:r>
              <a:rPr lang="en-US" dirty="0" smtClean="0"/>
              <a:t>Blogger</a:t>
            </a:r>
          </a:p>
          <a:p>
            <a:pPr marL="0" indent="0">
              <a:buNone/>
            </a:pPr>
            <a:r>
              <a:rPr lang="en-US" dirty="0" smtClean="0"/>
              <a:t>Goal – To earn money and find prospects to get a project. Also increase his social media power</a:t>
            </a:r>
          </a:p>
          <a:p>
            <a:pPr marL="0" indent="0">
              <a:buNone/>
            </a:pPr>
            <a:r>
              <a:rPr lang="en-US" dirty="0" smtClean="0"/>
              <a:t>What he Gains – Scope to get a number of project and 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777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1 - Homepage</a:t>
            </a:r>
            <a:endParaRPr lang="en-US" dirty="0"/>
          </a:p>
        </p:txBody>
      </p:sp>
      <p:pic>
        <p:nvPicPr>
          <p:cNvPr id="4" name="Content Placeholder 3" descr="C:\Users\avi\Desktop\SMM\Screens\Homepage-scroll 0.jp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524000"/>
            <a:ext cx="7315200" cy="4800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5569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81000" y="685800"/>
            <a:ext cx="80772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67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avi\Desktop\SMM\Screens\Homepage-scroll 2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685800"/>
            <a:ext cx="7543800" cy="533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090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 Home</a:t>
            </a:r>
            <a:endParaRPr lang="en-US" dirty="0"/>
          </a:p>
        </p:txBody>
      </p:sp>
      <p:pic>
        <p:nvPicPr>
          <p:cNvPr id="4" name="Picture 3" descr="C:\Users\avi\Desktop\SMM\Screens\Index 4 - Blogger Login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00200"/>
            <a:ext cx="6858000" cy="426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0105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 Register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6705599" cy="4571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7009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1981</Words>
  <Application>Microsoft Office PowerPoint</Application>
  <PresentationFormat>On-screen Show (4:3)</PresentationFormat>
  <Paragraphs>462</Paragraphs>
  <Slides>22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Design Screen for MyBlogger</vt:lpstr>
      <vt:lpstr>Intro</vt:lpstr>
      <vt:lpstr>Terminology</vt:lpstr>
      <vt:lpstr>Actors Of System</vt:lpstr>
      <vt:lpstr>1 - Homepage</vt:lpstr>
      <vt:lpstr>PowerPoint Presentation</vt:lpstr>
      <vt:lpstr>PowerPoint Presentation</vt:lpstr>
      <vt:lpstr>Blogger Home</vt:lpstr>
      <vt:lpstr>Blogger Register</vt:lpstr>
      <vt:lpstr>PowerPoint Presentation</vt:lpstr>
      <vt:lpstr>PowerPoint Presentation</vt:lpstr>
      <vt:lpstr>Blogger Register 2</vt:lpstr>
      <vt:lpstr>Complete Blogger Registration</vt:lpstr>
      <vt:lpstr>Blogger Homepage</vt:lpstr>
      <vt:lpstr>Order Page</vt:lpstr>
      <vt:lpstr>Individual Order Page</vt:lpstr>
      <vt:lpstr>Payment Page</vt:lpstr>
      <vt:lpstr>My Page</vt:lpstr>
      <vt:lpstr>PowerPoint Presentation</vt:lpstr>
      <vt:lpstr>Ranking</vt:lpstr>
      <vt:lpstr>Analytics</vt:lpstr>
      <vt:lpstr>Settings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avikataria12@outlook.com</dc:creator>
  <cp:lastModifiedBy>avikataria12@outlook.com</cp:lastModifiedBy>
  <cp:revision>39</cp:revision>
  <dcterms:created xsi:type="dcterms:W3CDTF">2015-10-24T18:50:04Z</dcterms:created>
  <dcterms:modified xsi:type="dcterms:W3CDTF">2015-10-26T20:35:13Z</dcterms:modified>
</cp:coreProperties>
</file>

<file path=docProps/thumbnail.jpeg>
</file>